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3D72-8CB7-ED55-7C7C-2F5FD85F4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F56FF-0445-5401-C162-C79E72EA9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5FB9-5742-C80D-E5F3-EC2A7EB2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9843-1EA5-4492-15D2-D5407F61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4BA53-DC4D-A063-3C5E-56D5BC4E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7869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FDB9-19E9-9C30-A79A-1ED16EE4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06143-59C3-08F9-5D54-FA1D7260E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2993A-9F29-7A91-FA03-8CE39883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31B7E-48B5-6770-4A66-E09C1D4F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31B8B-6FA5-8D78-8F13-BA170306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939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B4283-41FB-93FD-66F8-CF2FD272E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A175E-92E4-8714-640D-1934CCD3B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3F88D-81B7-2F3B-D18C-02E685F5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2FF9A-02CD-9166-629D-9DEBBB90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620D4-B2E3-D349-7C6D-DC3927E4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000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970C-B974-3037-CEC4-D5EFA271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33A9-8273-2983-3BDF-030898BF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F9904-DD40-0D0E-746F-11549C8C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8C150-1F87-C4DB-8A67-DF5C33F6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46C11-7ED4-E482-FB91-A62B6DE9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0466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AE8F-924E-F7CC-A8BB-C4A25BDC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212E-9554-B545-83A7-BF59C5E44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AEC6-E1F8-99B1-8A6D-4189ADD7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8C7A8-B8DD-3883-B2AC-2FCB285F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D28D-2A64-2AFA-1FA8-74BAD796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4312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4348-9EB6-D415-487A-24B8E276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1E49-36D0-0F95-9C54-08C61D57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55AC6-0E32-649A-76F1-5BB25A64F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922E0-82B6-175F-01B5-F2A1B20B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4FB45-247A-FFC5-B9B8-FCF02AA7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CD64-2CA3-4C17-54FC-55B027DE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9159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7094-5812-ACE1-B746-8BEECDF1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F8CAD-C38B-599F-01C7-3D2ED0694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6CCA1-C3FE-503F-A3AD-351024025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DFB0C-BFE1-EBD9-7A22-080AAD8AC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4FE01-06AB-1585-0C38-2565053E1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AA681-120C-281D-6DBF-7D382AFD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63897F-E8AE-9A6D-11D9-9ABA092A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05EC9-82B7-01A8-7321-B9A34DDDA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80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7EF4-1326-C856-F47B-33944A33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934A9-1405-260D-BCE9-723C016C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A048B-1344-57A4-C146-3B06FAB4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32CF4-0D6D-FBBA-B7C0-8B71D6D98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0629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1A802-FB7F-ABFC-9623-2C7F2972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8BDED-669D-01E3-BAB6-47F15BF3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3D143-CD9B-4E75-D5C1-46FCD917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3252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F6E7-9BBC-9551-F144-653A09B2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8F2CF-04D5-C13B-DA97-FC139D5B5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3FA98-B6A9-8134-1C91-60AA8FF91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3FAAB-AA15-7D50-CA82-88D2329E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FFB17-C948-3BF4-BC16-55A3C186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3DFE8-20BD-CC3A-FBC7-C45054DD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361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460A-8A2A-2225-040D-3C5EACA4A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6CF37D-345A-571E-3401-CD78A3A68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831F2-E477-9415-2107-99E4DF62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B2668-4E86-A975-3D7B-FF5ACB85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13ACC-7F25-6E84-7CB6-1BC2E61D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E4BE7-54B0-1AB5-522E-24A0FDA5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348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7B2CF-337B-3DCA-7A13-7E727A46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5971C-8117-A395-1B91-09110CBEF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E75A7-7617-0D39-AB4C-B6872FFCA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5376-144B-9340-A4C7-7218714CECD9}" type="datetimeFigureOut">
              <a:rPr lang="en-IT" smtClean="0"/>
              <a:t>30/07/22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FDF64-790D-4F37-36E7-E2FBC485D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0116-EF70-AF3B-708C-FE21183FB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CF69-C241-AB48-8A4C-6FB172AE7D2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435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834549-A508-4904-598B-779E48BABABC}"/>
              </a:ext>
            </a:extLst>
          </p:cNvPr>
          <p:cNvSpPr/>
          <p:nvPr/>
        </p:nvSpPr>
        <p:spPr>
          <a:xfrm>
            <a:off x="6096000" y="409815"/>
            <a:ext cx="5871874" cy="62522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6ED190-BEDA-BE03-E9DB-539312956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989" y="745034"/>
            <a:ext cx="3962400" cy="2527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4D1B13-7AD2-7949-6210-0EA348228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43" y="549091"/>
            <a:ext cx="3962400" cy="25273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2125951-B769-64A0-B475-4A3E24A13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2335" y="3770635"/>
            <a:ext cx="3512865" cy="22402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ECA442-AA07-2AE4-ABA7-D82E35EDF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5271" y="3770635"/>
            <a:ext cx="3358243" cy="214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2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834549-A508-4904-598B-779E48BABABC}"/>
              </a:ext>
            </a:extLst>
          </p:cNvPr>
          <p:cNvSpPr/>
          <p:nvPr/>
        </p:nvSpPr>
        <p:spPr>
          <a:xfrm>
            <a:off x="6096000" y="409815"/>
            <a:ext cx="5871874" cy="62522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7EE44B-7EA7-08F7-BDE9-ACF0F9E3C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560" y="728626"/>
            <a:ext cx="3962400" cy="2527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C19C6D-DEE0-7821-37D3-A6F74DDE6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148" y="728626"/>
            <a:ext cx="3527879" cy="22502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E2E50C-98E6-1D40-BE5A-F9C011D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914" y="3574737"/>
            <a:ext cx="39624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4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Conference User</dc:creator>
  <cp:lastModifiedBy>Conference User</cp:lastModifiedBy>
  <cp:revision>1</cp:revision>
  <dcterms:created xsi:type="dcterms:W3CDTF">2022-07-30T10:29:20Z</dcterms:created>
  <dcterms:modified xsi:type="dcterms:W3CDTF">2022-07-30T14:19:56Z</dcterms:modified>
</cp:coreProperties>
</file>